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6b21176d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6b21176d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6b21176d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6b21176d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6b2117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6b2117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6b21176d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6b21176d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6b21176d1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6b21176d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6b21176d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6b21176d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6b21176d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6b21176d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6b21176d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6b21176d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6b21176d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6b21176d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6b21176d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6b21176d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175650" y="41188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 se cache-t-il </a:t>
            </a:r>
            <a:r>
              <a:rPr lang="en"/>
              <a:t>derrière</a:t>
            </a:r>
            <a:r>
              <a:rPr lang="en"/>
              <a:t> cette image noire?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675" y="140025"/>
            <a:ext cx="7914325" cy="381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5" cy="4259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5" cy="4259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5" cy="4259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5" cy="4259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5" cy="4259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5" cy="4259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5" cy="4259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5" cy="4259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5" cy="4259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5" cy="4259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