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3189836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3189836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89836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89836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31898369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31898369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3189836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3189836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1898369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1898369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31898369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31898369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31898369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3189836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31898369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31898369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1898369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31898369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100" y="82600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125" y="94225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350" y="82600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175" y="94225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225" y="82600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800" y="152400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600" y="70975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350" y="152400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475" y="152400"/>
            <a:ext cx="27992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